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3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2819400"/>
          </a:xfrm>
        </p:spPr>
        <p:txBody>
          <a:bodyPr/>
          <a:lstStyle/>
          <a:p>
            <a:r>
              <a:rPr lang="uk-UA" b="1" dirty="0" smtClean="0"/>
              <a:t>Отруйні </a:t>
            </a:r>
            <a:r>
              <a:rPr lang="uk-UA" b="1" dirty="0" smtClean="0"/>
              <a:t>гриби!</a:t>
            </a:r>
            <a:br>
              <a:rPr lang="uk-UA" b="1" dirty="0" smtClean="0"/>
            </a:b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Обережно - ГРИБИ</a:t>
            </a:r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uk-UA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1800" dirty="0" smtClean="0"/>
              <a:t>Гриби </a:t>
            </a:r>
            <a:r>
              <a:rPr lang="uk-UA" sz="1800" dirty="0" smtClean="0"/>
              <a:t>- це дарунок лісу, але водночас вони є небезпечним продуктом харчування, який може привести до отруєння, а іноді й смерті. Отруєння організму викликають токсини, алкалоїди та сполучення важких металів, які містяться в грибах. Прикро, що багато людей висновки робить лише на основі свого гіркого досвіду.</a:t>
            </a:r>
          </a:p>
          <a:p>
            <a:endParaRPr lang="uk-UA" dirty="0"/>
          </a:p>
        </p:txBody>
      </p:sp>
      <p:pic>
        <p:nvPicPr>
          <p:cNvPr id="4" name="Рисунок 3" descr="http://www.mns.gov.ua/advices/pic/mushroom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09752">
            <a:off x="2600472" y="3200151"/>
            <a:ext cx="2857500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отруйних грибів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Содержимое 8" descr="2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461616">
            <a:off x="1021777" y="1139939"/>
            <a:ext cx="2349500" cy="1762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89314">
            <a:off x="5332605" y="1088469"/>
            <a:ext cx="2619375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C:\Users\ПК\Videos\Downloads\sedobnie-gribi-vidi-sedobnih-gribov-sajt-sovetov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86518">
            <a:off x="896579" y="3386921"/>
            <a:ext cx="2657040" cy="2007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ПК\Videos\Downloads\sedobnie-gribi-vidi-sedobnih-gribov-sajt-sovetov_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62268">
            <a:off x="5011113" y="3561516"/>
            <a:ext cx="3263403" cy="22234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otruenny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24200" y="1676400"/>
            <a:ext cx="2599606" cy="2505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400" b="1" dirty="0" smtClean="0">
                <a:solidFill>
                  <a:srgbClr val="FF0000"/>
                </a:solidFill>
              </a:rPr>
              <a:t>Гірчак</a:t>
            </a:r>
            <a:r>
              <a:rPr lang="uk-UA" sz="2400" dirty="0" smtClean="0"/>
              <a:t> – неїстівний, дуже подібний до білого гриба, від якого відрізняється рожевими порами та різким гірким смаком м’якуша. На зрізах і зломах швидко червоніє. Поширений на Поліссі та в Лісостепу, росте в червні – жовтні у хвойних лісах. Використовується у медицині у якості жовчогінного засобу.</a:t>
            </a:r>
            <a:endParaRPr lang="uk-UA" sz="2400" dirty="0"/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362200"/>
            <a:ext cx="4191000" cy="3143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b="1" dirty="0" smtClean="0">
                <a:solidFill>
                  <a:srgbClr val="FF0000"/>
                </a:solidFill>
              </a:rPr>
              <a:t>Лисичка несправжня</a:t>
            </a:r>
            <a:r>
              <a:rPr lang="uk-UA" sz="2000" dirty="0" smtClean="0"/>
              <a:t> – неїстівний, подібний до їстівних лисичок гриб, але відрізняється жовтим кольором м’якуша і рівнішим краєм шапинки. Зустрічається на Поліссі, в Лісостепу і Карпатах в хвойних лісах на старих пеньках або на моховій підстилці, зростає в серпні – жовтні.</a:t>
            </a:r>
            <a:endParaRPr lang="uk-UA" sz="2000" dirty="0"/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981200"/>
            <a:ext cx="5715000" cy="3295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1800" b="1" dirty="0" smtClean="0">
                <a:solidFill>
                  <a:srgbClr val="FF0000"/>
                </a:solidFill>
              </a:rPr>
              <a:t>Мухомор </a:t>
            </a:r>
            <a:r>
              <a:rPr lang="uk-UA" sz="1800" b="1" dirty="0" err="1" smtClean="0">
                <a:solidFill>
                  <a:srgbClr val="FF0000"/>
                </a:solidFill>
              </a:rPr>
              <a:t>пантерний</a:t>
            </a:r>
            <a:r>
              <a:rPr lang="uk-UA" sz="1800" dirty="0" smtClean="0"/>
              <a:t> – сильний отруйний галюциногенний гриб, що містить у собі мускарин і </a:t>
            </a:r>
            <a:r>
              <a:rPr lang="uk-UA" sz="1800" dirty="0" err="1" smtClean="0"/>
              <a:t>мікоатропін</a:t>
            </a:r>
            <a:r>
              <a:rPr lang="uk-UA" sz="1800" dirty="0" smtClean="0"/>
              <a:t>. Трапляється по всій Україні як у хвойних, так і у листяних лісах, зростає під сосною, дубом, буком, полюбляє залужені </a:t>
            </a:r>
            <a:r>
              <a:rPr lang="uk-UA" sz="1800" dirty="0" err="1" smtClean="0"/>
              <a:t>грунти</a:t>
            </a:r>
            <a:r>
              <a:rPr lang="uk-UA" sz="1800" dirty="0" smtClean="0"/>
              <a:t>. Зростає з липня по жовтень.</a:t>
            </a:r>
            <a:endParaRPr lang="uk-UA" sz="1800" dirty="0"/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981200"/>
            <a:ext cx="57150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1800" b="1" dirty="0" smtClean="0">
                <a:solidFill>
                  <a:srgbClr val="FF0000"/>
                </a:solidFill>
              </a:rPr>
              <a:t>Чортів, або сатанинський гриб, або </a:t>
            </a:r>
            <a:r>
              <a:rPr lang="uk-UA" sz="1800" b="1" dirty="0" err="1" smtClean="0">
                <a:solidFill>
                  <a:srgbClr val="FF0000"/>
                </a:solidFill>
              </a:rPr>
              <a:t>гриб-синюк</a:t>
            </a:r>
            <a:r>
              <a:rPr lang="uk-UA" sz="1800" dirty="0" smtClean="0"/>
              <a:t> – сильний отруйний гриб, що викликає важкі порушення роботи травної системи. Від схожого їстівного дубовика відрізняється світлою шапкою. Поширений на Поліссі, у Лісостепу у листяних лісах – під дубом, буком, грабом. Зростає у червні – вересні.</a:t>
            </a:r>
            <a:endParaRPr lang="uk-UA" sz="1800" dirty="0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2209800"/>
            <a:ext cx="5410200" cy="34535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1800" b="1" dirty="0" smtClean="0">
                <a:solidFill>
                  <a:srgbClr val="FF0000"/>
                </a:solidFill>
              </a:rPr>
              <a:t>Строчок звичайний</a:t>
            </a:r>
            <a:r>
              <a:rPr lang="uk-UA" sz="1800" dirty="0" smtClean="0"/>
              <a:t> – смертельно отруйний гриб, що містить </a:t>
            </a:r>
            <a:r>
              <a:rPr lang="uk-UA" sz="1800" dirty="0" err="1" smtClean="0"/>
              <a:t>гіромітрини</a:t>
            </a:r>
            <a:r>
              <a:rPr lang="uk-UA" sz="1800" dirty="0" smtClean="0"/>
              <a:t> – речовини, що руйнують кров, печінку, нервову систему. Плутають із їстівним зморшком, від якого відрізняється іншою формою плодового тіла. Зустрічається по всій Україні, у соснових і мішаних лісах, з кінця квітня по кінець травня – червень.</a:t>
            </a:r>
            <a:endParaRPr lang="uk-UA" sz="1800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362200"/>
            <a:ext cx="57150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b="1" dirty="0" smtClean="0">
                <a:solidFill>
                  <a:srgbClr val="FF0000"/>
                </a:solidFill>
              </a:rPr>
              <a:t>Опеньок сірчано-жовтий несправжній</a:t>
            </a:r>
            <a:r>
              <a:rPr lang="uk-UA" sz="2000" dirty="0" smtClean="0"/>
              <a:t> – смертельно отруйний гриб, що містить так званий </a:t>
            </a:r>
            <a:r>
              <a:rPr lang="uk-UA" sz="2000" dirty="0" err="1" smtClean="0"/>
              <a:t>фусцикулол</a:t>
            </a:r>
            <a:r>
              <a:rPr lang="uk-UA" sz="2000" dirty="0" smtClean="0"/>
              <a:t> </a:t>
            </a:r>
            <a:r>
              <a:rPr lang="en-US" sz="2000" dirty="0" smtClean="0"/>
              <a:t>E </a:t>
            </a:r>
            <a:r>
              <a:rPr lang="uk-UA" sz="2000" dirty="0" smtClean="0"/>
              <a:t>та </a:t>
            </a:r>
            <a:r>
              <a:rPr lang="en-US" sz="2000" dirty="0" smtClean="0"/>
              <a:t>F. </a:t>
            </a:r>
            <a:r>
              <a:rPr lang="uk-UA" sz="2000" dirty="0" smtClean="0"/>
              <a:t>Помилково сприймають за справжній опеньок, від якого відрізняється зеленим кольором пластинок і жовтою шапкою. Поширений по всій Україні у листяних і мішаних лісах у </a:t>
            </a:r>
            <a:r>
              <a:rPr lang="uk-UA" sz="2000" dirty="0" err="1" smtClean="0"/>
              <a:t>серпні-</a:t>
            </a:r>
            <a:r>
              <a:rPr lang="uk-UA" sz="2000" dirty="0" smtClean="0"/>
              <a:t> листопаді.</a:t>
            </a:r>
            <a:endParaRPr lang="uk-UA" sz="2000" dirty="0"/>
          </a:p>
        </p:txBody>
      </p:sp>
      <p:pic>
        <p:nvPicPr>
          <p:cNvPr id="4" name="Рисунок 3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133600"/>
            <a:ext cx="5029200" cy="37635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fontAlgn="base">
              <a:buNone/>
            </a:pPr>
            <a:r>
              <a:rPr lang="ru-RU" sz="2000" b="1" dirty="0" err="1" smtClean="0">
                <a:solidFill>
                  <a:srgbClr val="FF0000"/>
                </a:solidFill>
              </a:rPr>
              <a:t>Рядівка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тигриста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отруйна</a:t>
            </a:r>
            <a:r>
              <a:rPr lang="ru-RU" sz="2000" dirty="0" smtClean="0"/>
              <a:t> – </a:t>
            </a:r>
            <a:r>
              <a:rPr lang="ru-RU" sz="2000" dirty="0" err="1" smtClean="0"/>
              <a:t>отруйний</a:t>
            </a:r>
            <a:r>
              <a:rPr lang="ru-RU" sz="2000" dirty="0" smtClean="0"/>
              <a:t> гриб,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спричиняє</a:t>
            </a:r>
            <a:r>
              <a:rPr lang="ru-RU" sz="2000" dirty="0" smtClean="0"/>
              <a:t> </a:t>
            </a:r>
            <a:r>
              <a:rPr lang="ru-RU" sz="2000" dirty="0" err="1" smtClean="0"/>
              <a:t>тяжке</a:t>
            </a:r>
            <a:r>
              <a:rPr lang="ru-RU" sz="2000" dirty="0" smtClean="0"/>
              <a:t> </a:t>
            </a:r>
            <a:r>
              <a:rPr lang="ru-RU" sz="2000" dirty="0" err="1" smtClean="0"/>
              <a:t>шлунково-кишкове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, попри </a:t>
            </a:r>
            <a:r>
              <a:rPr lang="ru-RU" sz="2000" dirty="0" err="1" smtClean="0"/>
              <a:t>свій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приємний</a:t>
            </a:r>
            <a:r>
              <a:rPr lang="ru-RU" sz="2000" dirty="0" smtClean="0"/>
              <a:t> смак та аромат. </a:t>
            </a:r>
            <a:r>
              <a:rPr lang="ru-RU" sz="2000" dirty="0" err="1" smtClean="0"/>
              <a:t>Зростає</a:t>
            </a:r>
            <a:r>
              <a:rPr lang="ru-RU" sz="2000" dirty="0" smtClean="0"/>
              <a:t> у </a:t>
            </a:r>
            <a:r>
              <a:rPr lang="ru-RU" sz="2000" dirty="0" err="1" smtClean="0"/>
              <a:t>соснових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листяних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букових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лісах</a:t>
            </a:r>
            <a:r>
              <a:rPr lang="ru-RU" sz="2000" dirty="0" smtClean="0"/>
              <a:t> у </a:t>
            </a:r>
            <a:r>
              <a:rPr lang="ru-RU" sz="2000" dirty="0" err="1" smtClean="0"/>
              <a:t>серпні-жовтні</a:t>
            </a:r>
            <a:r>
              <a:rPr lang="ru-RU" sz="2000" dirty="0" smtClean="0"/>
              <a:t>.</a:t>
            </a:r>
          </a:p>
          <a:p>
            <a:pPr>
              <a:buNone/>
            </a:pPr>
            <a:endParaRPr lang="uk-UA" dirty="0"/>
          </a:p>
        </p:txBody>
      </p:sp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1676400"/>
            <a:ext cx="5207000" cy="39052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1800" b="1" dirty="0" smtClean="0">
                <a:solidFill>
                  <a:srgbClr val="FF0000"/>
                </a:solidFill>
              </a:rPr>
              <a:t>Бліда поганка, або зелений мухомор</a:t>
            </a:r>
            <a:r>
              <a:rPr lang="uk-UA" sz="1800" dirty="0" smtClean="0"/>
              <a:t> – найотрутніший гриб, вживання якого призводить до смерті. Помилково збирають замість печериць та зеленої сироїжки. Містить цілий ряд токсинів, що не руйнуються жодною обробкою. Зростає у листяних і мішаних лісах, часто під кущами ліщини. Поширений по всій Україні, масово зростає з серпня по вересень.</a:t>
            </a:r>
            <a:endParaRPr lang="uk-UA" sz="1800" dirty="0"/>
          </a:p>
        </p:txBody>
      </p:sp>
      <p:pic>
        <p:nvPicPr>
          <p:cNvPr id="4" name="Рисунок 3" descr="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2057400"/>
            <a:ext cx="4125686" cy="36099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ОЗНАКИ ОТРУЄННЯ </a:t>
            </a:r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ГРИБАМИ</a:t>
            </a:r>
            <a:endParaRPr lang="uk-UA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 numCol="1">
            <a:normAutofit/>
          </a:bodyPr>
          <a:lstStyle/>
          <a:p>
            <a:r>
              <a:rPr lang="uk-UA" sz="2000" dirty="0" smtClean="0"/>
              <a:t>Перші </a:t>
            </a:r>
            <a:r>
              <a:rPr lang="uk-UA" sz="2000" dirty="0" smtClean="0"/>
              <a:t>ознаки отруєння можуть бути помічені вже через 1,5 години: швидко настає слабкість, з’являється слиновиділення, нудота, блювання, різкий біль в животі, головний біль і запаморочення. Потім погіршується зір, настають судоми, людина марить.</a:t>
            </a:r>
          </a:p>
          <a:p>
            <a:r>
              <a:rPr lang="uk-UA" sz="2000" dirty="0" smtClean="0"/>
              <a:t>Якщо хворому не надати допомогу, стан його буде погіршуватись і за 6-10 годин може закінчитись смертю.</a:t>
            </a:r>
          </a:p>
          <a:p>
            <a:r>
              <a:rPr lang="uk-UA" sz="2200" b="1" i="1" dirty="0" smtClean="0"/>
              <a:t>Симптоми отруєння:</a:t>
            </a:r>
            <a:r>
              <a:rPr lang="uk-UA" sz="2200" dirty="0" smtClean="0"/>
              <a:t> </a:t>
            </a:r>
            <a:r>
              <a:rPr lang="uk-UA" sz="2200" b="1" dirty="0" smtClean="0"/>
              <a:t>нудота, блювота, біль у животі, посилене потовиділення, зниження артеріального тиску, судоми, мимовільне сечовиділення, проноси, розвиток симптомів серцево-судинної недостатності.</a:t>
            </a:r>
            <a:endParaRPr lang="uk-UA" sz="2200" dirty="0" smtClean="0"/>
          </a:p>
          <a:p>
            <a:endParaRPr lang="uk-UA" dirty="0"/>
          </a:p>
        </p:txBody>
      </p:sp>
      <p:pic>
        <p:nvPicPr>
          <p:cNvPr id="4" name="Рисунок 3" descr="715536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4419600"/>
            <a:ext cx="2667000" cy="159427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Основні причини отруєнь</a:t>
            </a:r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sz="1800" dirty="0" smtClean="0"/>
              <a:t>вживання </a:t>
            </a:r>
            <a:r>
              <a:rPr lang="uk-UA" sz="1800" dirty="0" smtClean="0"/>
              <a:t>отруйних грибів;</a:t>
            </a:r>
          </a:p>
          <a:p>
            <a:pPr lvl="0"/>
            <a:r>
              <a:rPr lang="uk-UA" sz="1800" dirty="0" smtClean="0"/>
              <a:t>неправильне приготування умовно їстівних грибів;</a:t>
            </a:r>
          </a:p>
          <a:p>
            <a:pPr lvl="0"/>
            <a:r>
              <a:rPr lang="uk-UA" sz="1800" dirty="0" smtClean="0"/>
              <a:t>вживання старих або зіпсованих їстівних грибів;</a:t>
            </a:r>
          </a:p>
          <a:p>
            <a:pPr lvl="0"/>
            <a:r>
              <a:rPr lang="uk-UA" sz="1800" dirty="0" smtClean="0"/>
              <a:t>вживання грибів, що мають двійників або змінилися внаслідок мутації (навіть білі гриби і підберезники мають своїх небезпечних двійників).</a:t>
            </a:r>
          </a:p>
          <a:p>
            <a:r>
              <a:rPr lang="uk-UA" sz="1800" dirty="0" smtClean="0"/>
              <a:t>Щоб запобігти отруєння грибами, ми рекомендуємо Вам заходи та правила, які необхідні для виконання кожній людині, дотримуйтесь їх.</a:t>
            </a:r>
          </a:p>
          <a:p>
            <a:endParaRPr lang="uk-UA" dirty="0"/>
          </a:p>
        </p:txBody>
      </p:sp>
      <p:pic>
        <p:nvPicPr>
          <p:cNvPr id="4" name="Рисунок 3" descr="hhh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45742">
            <a:off x="1447800" y="3962400"/>
            <a:ext cx="1905000" cy="1714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1330635381_otravlenie-gribam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08521">
            <a:off x="5809895" y="3904896"/>
            <a:ext cx="19050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Перша допомога при отруєнні грибами</a:t>
            </a:r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sz="1600" b="1" dirty="0" smtClean="0"/>
              <a:t>Викличте </a:t>
            </a:r>
            <a:r>
              <a:rPr lang="uk-UA" sz="1600" b="1" dirty="0" smtClean="0"/>
              <a:t>"Швидку медичну допомогу".</a:t>
            </a:r>
            <a:endParaRPr lang="uk-UA" sz="1600" dirty="0" smtClean="0"/>
          </a:p>
          <a:p>
            <a:pPr lvl="0"/>
            <a:r>
              <a:rPr lang="uk-UA" sz="1600" b="1" dirty="0" smtClean="0"/>
              <a:t>Одночасно, не очікуючи її прибуття, негайно промийте шлунок: випийте 5-6 склянок кип'яченої води або блідо-рожевого розчину марганцівки; </a:t>
            </a:r>
            <a:r>
              <a:rPr lang="uk-UA" sz="1600" b="1" dirty="0" err="1" smtClean="0"/>
              <a:t>нажміть</a:t>
            </a:r>
            <a:r>
              <a:rPr lang="uk-UA" sz="1600" b="1" dirty="0" smtClean="0"/>
              <a:t> пальцями на корінь язика, щоб викликати блювоту; прийміть активоване вугілля (4-5 пігулок), коли промивні води стануть чистими.</a:t>
            </a:r>
            <a:endParaRPr lang="uk-UA" sz="1600" dirty="0" smtClean="0"/>
          </a:p>
          <a:p>
            <a:pPr lvl="0"/>
            <a:r>
              <a:rPr lang="uk-UA" sz="1600" b="1" dirty="0" smtClean="0"/>
              <a:t>Після надання первинної допомоги: дайте випити потерпілому міцний чай, каву, або злегка підсолену воду, відновіть тим самим водно-сольовий баланс; покладіть на живіт і до ніг потерпілого грілки для полегшення його стану.</a:t>
            </a:r>
            <a:endParaRPr lang="uk-UA" sz="1600" dirty="0" smtClean="0"/>
          </a:p>
          <a:p>
            <a:pPr lvl="0"/>
            <a:r>
              <a:rPr lang="uk-UA" sz="1600" b="1" dirty="0" smtClean="0"/>
              <a:t>З'ясуйте, хто вживав разом із постраждалим гриби, проведіть профілактичні заходи.</a:t>
            </a:r>
            <a:endParaRPr lang="uk-UA" sz="1600" dirty="0" smtClean="0"/>
          </a:p>
          <a:p>
            <a:endParaRPr lang="uk-UA" dirty="0" smtClean="0"/>
          </a:p>
        </p:txBody>
      </p:sp>
      <p:pic>
        <p:nvPicPr>
          <p:cNvPr id="4" name="Рисунок 3" descr="shvudka_2_1_250x200_1_250x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58122">
            <a:off x="5410200" y="4114800"/>
            <a:ext cx="22860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26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26468">
            <a:off x="973849" y="4283119"/>
            <a:ext cx="2381250" cy="159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Запам’ятай!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 Найпростіший засіб уникнути грибних отруєнь — збирати лише ті гриби, які тобі добре відомі і обов’язково під наглядом добре з цим обізнаної дорослої людини.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330</Words>
  <Application>Microsoft Office PowerPoint</Application>
  <PresentationFormat>Экран (4:3)</PresentationFormat>
  <Paragraphs>29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Отруйні гриби! </vt:lpstr>
      <vt:lpstr>Обережно - ГРИБИ!</vt:lpstr>
      <vt:lpstr>Види отруйних грибів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ОЗНАКИ ОТРУЄННЯ ГРИБАМИ</vt:lpstr>
      <vt:lpstr>Основні причини отруєнь:</vt:lpstr>
      <vt:lpstr>Перша допомога при отруєнні грибами.</vt:lpstr>
      <vt:lpstr>Запам’ятай!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Отруйні гриби! </dc:title>
  <dc:creator>ПК</dc:creator>
  <cp:lastModifiedBy>ПК</cp:lastModifiedBy>
  <cp:revision>8</cp:revision>
  <dcterms:created xsi:type="dcterms:W3CDTF">2013-04-08T20:08:32Z</dcterms:created>
  <dcterms:modified xsi:type="dcterms:W3CDTF">2013-04-08T21:28:48Z</dcterms:modified>
</cp:coreProperties>
</file>